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66" r:id="rId5"/>
    <p:sldId id="267" r:id="rId6"/>
    <p:sldId id="259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ancisco Alexandre Louro da Costa" initials="FALdC" lastIdx="1" clrIdx="0">
    <p:extLst>
      <p:ext uri="{19B8F6BF-5375-455C-9EA6-DF929625EA0E}">
        <p15:presenceInfo xmlns:p15="http://schemas.microsoft.com/office/powerpoint/2012/main" userId="Francisco Alexandre Louro da Cost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AF09B-15B6-4921-8ECF-4C79F37D7137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841E1-E317-4F1E-A07B-AE420C93596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63464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056209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92042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984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8182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4354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932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1834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8731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51727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7024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66200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EF9613E-36A1-422E-9B57-F28E20F60BE8}" type="datetimeFigureOut">
              <a:rPr lang="pt-PT" smtClean="0"/>
              <a:t>24/02/2021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600B981-E302-439F-B1E1-491F1A11AF0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65050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hyperlink" Target="https://www.youtube.com/channel/UCatbttpgp9RMa5S_6FWETm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otaku.com.au/2016/03/a-surprising-number-of-people-feel-bad-for-pirating-stardew-valley/" TargetMode="External"/><Relationship Id="rId2" Type="http://schemas.openxmlformats.org/officeDocument/2006/relationships/hyperlink" Target="https://en.wikipedia.org/wiki/Eric_Barone_(developer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rigz/GameDevTecnico-Quests" TargetMode="External"/><Relationship Id="rId5" Type="http://schemas.openxmlformats.org/officeDocument/2006/relationships/hyperlink" Target="https://www.youtube.com/watch?v=sHr55Nm1ZTY&amp;ab_channel=Steamboy" TargetMode="External"/><Relationship Id="rId4" Type="http://schemas.openxmlformats.org/officeDocument/2006/relationships/hyperlink" Target="https://en.wikipedia.org/wiki/Fallout:_New_Vega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A55BE9-1536-4EFC-800C-BBCE28530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3370" y="4437454"/>
            <a:ext cx="5085259" cy="1216494"/>
          </a:xfrm>
        </p:spPr>
        <p:txBody>
          <a:bodyPr>
            <a:normAutofit/>
          </a:bodyPr>
          <a:lstStyle/>
          <a:p>
            <a:r>
              <a:rPr lang="pt-PT" dirty="0" err="1"/>
              <a:t>First</a:t>
            </a:r>
            <a:r>
              <a:rPr lang="pt-PT" dirty="0"/>
              <a:t> </a:t>
            </a:r>
            <a:r>
              <a:rPr lang="pt-PT" dirty="0" err="1"/>
              <a:t>Quest</a:t>
            </a: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4566CB6-FABA-4B09-8EAE-3C28193A9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523" y="4148099"/>
            <a:ext cx="1347761" cy="897602"/>
          </a:xfrm>
        </p:spPr>
        <p:txBody>
          <a:bodyPr>
            <a:normAutofit/>
          </a:bodyPr>
          <a:lstStyle/>
          <a:p>
            <a:endParaRPr lang="pt-PT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8D19E5-9167-484E-933A-35BBA1BEF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F74BAC-160C-450F-9FAD-7C4618D5C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210" y="599768"/>
            <a:ext cx="3047841" cy="2566218"/>
          </a:xfrm>
          <a:prstGeom prst="rect">
            <a:avLst/>
          </a:prstGeom>
          <a:solidFill>
            <a:srgbClr val="FFFFFF"/>
          </a:solidFill>
          <a:ln w="1270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C7A346E-99C0-431A-B2D4-77F79AD8E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033" y="822904"/>
            <a:ext cx="1640193" cy="211994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2A3E949-4427-4F0E-8122-DA1AA3147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80" y="603182"/>
            <a:ext cx="3047841" cy="2566218"/>
          </a:xfrm>
          <a:prstGeom prst="rect">
            <a:avLst/>
          </a:prstGeom>
          <a:solidFill>
            <a:srgbClr val="FFFFFF"/>
          </a:solidFill>
          <a:ln w="1270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AFD1A19-4912-46DA-9560-A7CA1B558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4949" y="603182"/>
            <a:ext cx="3047841" cy="2566218"/>
          </a:xfrm>
          <a:prstGeom prst="rect">
            <a:avLst/>
          </a:prstGeom>
          <a:solidFill>
            <a:srgbClr val="FFFFFF"/>
          </a:solidFill>
          <a:ln w="1270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BEB3C6F-E6DB-4D6F-A563-265430608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222" y="1272425"/>
            <a:ext cx="2611556" cy="122090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30890B4-04C9-4282-A5DA-808616652A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4212" y="986883"/>
            <a:ext cx="2389314" cy="179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1717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FD4B45-479B-4DBA-A560-985BDBCB1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8297" y="90552"/>
            <a:ext cx="7629610" cy="1325562"/>
          </a:xfrm>
        </p:spPr>
        <p:txBody>
          <a:bodyPr>
            <a:normAutofit/>
          </a:bodyPr>
          <a:lstStyle/>
          <a:p>
            <a:r>
              <a:rPr lang="pt-PT" dirty="0"/>
              <a:t>Eric “</a:t>
            </a:r>
            <a:r>
              <a:rPr lang="pt-PT" dirty="0" err="1"/>
              <a:t>ConcernedApe</a:t>
            </a:r>
            <a:r>
              <a:rPr lang="pt-PT" dirty="0"/>
              <a:t>” Barone</a:t>
            </a:r>
          </a:p>
        </p:txBody>
      </p:sp>
      <p:pic>
        <p:nvPicPr>
          <p:cNvPr id="1026" name="Picture 2" descr="Stardew Valley on Steam">
            <a:extLst>
              <a:ext uri="{FF2B5EF4-FFF2-40B4-BE49-F238E27FC236}">
                <a16:creationId xmlns:a16="http://schemas.microsoft.com/office/drawing/2014/main" id="{A4C92493-0FA8-4A54-A517-21FE2D1B26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52"/>
          <a:stretch/>
        </p:blipFill>
        <p:spPr bwMode="auto">
          <a:xfrm>
            <a:off x="0" y="2286000"/>
            <a:ext cx="3568352" cy="2285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D80FA1C-11D5-4CC5-AE28-677BFFAAF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3126" y="2539846"/>
            <a:ext cx="6119952" cy="3639845"/>
          </a:xfrm>
        </p:spPr>
        <p:txBody>
          <a:bodyPr>
            <a:normAutofit/>
          </a:bodyPr>
          <a:lstStyle/>
          <a:p>
            <a:r>
              <a:rPr lang="pt-PT" sz="2000" dirty="0"/>
              <a:t>Nasceu a 3 de Dezembro de 1987</a:t>
            </a:r>
          </a:p>
          <a:p>
            <a:pPr marL="0" indent="0">
              <a:buNone/>
            </a:pPr>
            <a:endParaRPr lang="pt-PT" sz="2000" dirty="0"/>
          </a:p>
          <a:p>
            <a:r>
              <a:rPr lang="pt-PT" sz="2000" dirty="0"/>
              <a:t>Licenciou-se em </a:t>
            </a:r>
            <a:r>
              <a:rPr lang="pt-PT" sz="2000" dirty="0" err="1"/>
              <a:t>Computer</a:t>
            </a:r>
            <a:r>
              <a:rPr lang="pt-PT" sz="2000" dirty="0"/>
              <a:t> </a:t>
            </a:r>
            <a:r>
              <a:rPr lang="pt-PT" sz="2000" dirty="0" err="1"/>
              <a:t>Science</a:t>
            </a:r>
            <a:r>
              <a:rPr lang="pt-PT" sz="2000" dirty="0"/>
              <a:t> em 2011</a:t>
            </a:r>
          </a:p>
          <a:p>
            <a:pPr marL="0" indent="0">
              <a:buNone/>
            </a:pPr>
            <a:endParaRPr lang="pt-PT" sz="2000" dirty="0"/>
          </a:p>
          <a:p>
            <a:r>
              <a:rPr lang="pt-PT" sz="2000" dirty="0"/>
              <a:t>É mais conhecido por criar o “</a:t>
            </a:r>
            <a:r>
              <a:rPr lang="pt-PT" sz="2000" dirty="0" err="1"/>
              <a:t>Stardew</a:t>
            </a:r>
            <a:r>
              <a:rPr lang="pt-PT" sz="2000" dirty="0"/>
              <a:t> </a:t>
            </a:r>
            <a:r>
              <a:rPr lang="pt-PT" sz="2000" dirty="0" err="1"/>
              <a:t>Valley</a:t>
            </a:r>
            <a:r>
              <a:rPr lang="pt-PT" sz="2000" dirty="0"/>
              <a:t>”</a:t>
            </a:r>
          </a:p>
          <a:p>
            <a:pPr marL="0" indent="0">
              <a:buNone/>
            </a:pPr>
            <a:endParaRPr lang="pt-PT" sz="2000" dirty="0"/>
          </a:p>
          <a:p>
            <a:r>
              <a:rPr lang="pt-PT" sz="2000" dirty="0"/>
              <a:t>Net </a:t>
            </a:r>
            <a:r>
              <a:rPr lang="pt-PT" sz="2000" dirty="0" err="1"/>
              <a:t>worth</a:t>
            </a:r>
            <a:r>
              <a:rPr lang="pt-PT" sz="2000" dirty="0"/>
              <a:t> de 34 milhões de dólares</a:t>
            </a:r>
          </a:p>
        </p:txBody>
      </p:sp>
      <p:pic>
        <p:nvPicPr>
          <p:cNvPr id="1030" name="Picture 6" descr="Valley Forged: How One Man Made the Indie Video Game Sensation 'Stardew  Valley' | GQ">
            <a:extLst>
              <a:ext uri="{FF2B5EF4-FFF2-40B4-BE49-F238E27FC236}">
                <a16:creationId xmlns:a16="http://schemas.microsoft.com/office/drawing/2014/main" id="{93983EBF-B285-41D5-8B01-EE25E5588A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731"/>
          <a:stretch/>
        </p:blipFill>
        <p:spPr bwMode="auto">
          <a:xfrm>
            <a:off x="0" y="0"/>
            <a:ext cx="356835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ardew Valley é o próximo jogo a estrear nos carros Tesla - TecMundo">
            <a:extLst>
              <a:ext uri="{FF2B5EF4-FFF2-40B4-BE49-F238E27FC236}">
                <a16:creationId xmlns:a16="http://schemas.microsoft.com/office/drawing/2014/main" id="{55968968-68DD-4A45-8C80-4B0B051157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12" r="10952"/>
          <a:stretch/>
        </p:blipFill>
        <p:spPr bwMode="auto">
          <a:xfrm>
            <a:off x="20" y="4572000"/>
            <a:ext cx="356835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981571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67EF004-4D96-4670-8A0B-E23B6CE6A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225" y="4434901"/>
            <a:ext cx="6817849" cy="228368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539BE8A-AD33-43AF-9BF3-CBF60016C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387" y="3096780"/>
            <a:ext cx="7381875" cy="11811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4BB6A5B-766D-4646-A783-C38312B87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9225" y="139410"/>
            <a:ext cx="69342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0933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C85E4A-72CA-4C8F-9544-6EABD11A2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164" y="561974"/>
            <a:ext cx="3896486" cy="603567"/>
          </a:xfrm>
        </p:spPr>
        <p:txBody>
          <a:bodyPr>
            <a:normAutofit/>
          </a:bodyPr>
          <a:lstStyle/>
          <a:p>
            <a:r>
              <a:rPr lang="pt-PT" sz="3200" dirty="0" err="1"/>
              <a:t>Fallout</a:t>
            </a:r>
            <a:r>
              <a:rPr lang="pt-PT" sz="3200" dirty="0"/>
              <a:t>: New Vegas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B67D982-25C5-4CC2-AA64-276BE3B2C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16541A1-1F16-4E60-91AE-4CC6D8BA1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078" y="1952625"/>
            <a:ext cx="3724657" cy="4705350"/>
          </a:xfrm>
        </p:spPr>
        <p:txBody>
          <a:bodyPr>
            <a:normAutofit/>
          </a:bodyPr>
          <a:lstStyle/>
          <a:p>
            <a:r>
              <a:rPr lang="pt-PT" dirty="0"/>
              <a:t>RPG</a:t>
            </a:r>
          </a:p>
          <a:p>
            <a:endParaRPr lang="pt-PT" dirty="0"/>
          </a:p>
          <a:p>
            <a:r>
              <a:rPr lang="pt-PT" dirty="0"/>
              <a:t>Open-</a:t>
            </a:r>
            <a:r>
              <a:rPr lang="pt-PT" dirty="0" err="1"/>
              <a:t>World</a:t>
            </a:r>
            <a:endParaRPr lang="pt-PT" dirty="0"/>
          </a:p>
          <a:p>
            <a:endParaRPr lang="pt-PT" dirty="0"/>
          </a:p>
          <a:p>
            <a:r>
              <a:rPr lang="pt-PT" dirty="0"/>
              <a:t>Desenvolvido pela </a:t>
            </a:r>
            <a:r>
              <a:rPr lang="pt-PT" dirty="0" err="1"/>
              <a:t>Obsidian</a:t>
            </a:r>
            <a:r>
              <a:rPr lang="pt-PT" dirty="0"/>
              <a:t> </a:t>
            </a:r>
            <a:r>
              <a:rPr lang="pt-PT" dirty="0" err="1"/>
              <a:t>Entertainment</a:t>
            </a:r>
            <a:endParaRPr lang="pt-PT" dirty="0"/>
          </a:p>
          <a:p>
            <a:endParaRPr lang="pt-PT" dirty="0"/>
          </a:p>
          <a:p>
            <a:r>
              <a:rPr lang="pt-PT" dirty="0"/>
              <a:t>Publicado pela Bethesda </a:t>
            </a:r>
            <a:r>
              <a:rPr lang="pt-PT" dirty="0" err="1"/>
              <a:t>Softworks</a:t>
            </a:r>
            <a:r>
              <a:rPr lang="pt-PT" dirty="0"/>
              <a:t> em 2010</a:t>
            </a:r>
          </a:p>
          <a:p>
            <a:endParaRPr lang="pt-PT" dirty="0"/>
          </a:p>
          <a:p>
            <a:r>
              <a:rPr lang="pt-PT" dirty="0"/>
              <a:t>12 milhões de cópias vendidas</a:t>
            </a:r>
          </a:p>
        </p:txBody>
      </p:sp>
      <p:pic>
        <p:nvPicPr>
          <p:cNvPr id="4098" name="Picture 2" descr="Fallout: The Story Will Let You Play Fallout 1 in Fallout: New Vegas |  Technology News">
            <a:extLst>
              <a:ext uri="{FF2B5EF4-FFF2-40B4-BE49-F238E27FC236}">
                <a16:creationId xmlns:a16="http://schemas.microsoft.com/office/drawing/2014/main" id="{CE33B532-55CB-45F0-BBE3-62F3436498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3" r="4917"/>
          <a:stretch/>
        </p:blipFill>
        <p:spPr bwMode="auto">
          <a:xfrm>
            <a:off x="4639057" y="10"/>
            <a:ext cx="755294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71390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D2781DDF-FAC9-41BA-A2E2-B4F31ED73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CDBF1B-9641-4EF8-9D89-44F3F88A2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9937" y="5029199"/>
            <a:ext cx="3533775" cy="86677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600" dirty="0"/>
              <a:t>the start”</a:t>
            </a:r>
          </a:p>
        </p:txBody>
      </p:sp>
      <p:pic>
        <p:nvPicPr>
          <p:cNvPr id="2050" name="Picture 2" descr="The Game Was Rigged From The Start - YouTube">
            <a:extLst>
              <a:ext uri="{FF2B5EF4-FFF2-40B4-BE49-F238E27FC236}">
                <a16:creationId xmlns:a16="http://schemas.microsoft.com/office/drawing/2014/main" id="{36A1F836-904B-4EB3-83D5-9370B277A8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" r="6659"/>
          <a:stretch/>
        </p:blipFill>
        <p:spPr bwMode="auto">
          <a:xfrm>
            <a:off x="452761" y="10"/>
            <a:ext cx="5643239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ojave Desert at Fallout New Vegas - mods and community">
            <a:extLst>
              <a:ext uri="{FF2B5EF4-FFF2-40B4-BE49-F238E27FC236}">
                <a16:creationId xmlns:a16="http://schemas.microsoft.com/office/drawing/2014/main" id="{06DF77CC-F21A-49D0-AC6E-69606BDCA3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9" r="3609"/>
          <a:stretch/>
        </p:blipFill>
        <p:spPr bwMode="auto">
          <a:xfrm>
            <a:off x="452761" y="3429000"/>
            <a:ext cx="564323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7975CC30-4F2A-4B93-B0E9-A2F40695D916}"/>
              </a:ext>
            </a:extLst>
          </p:cNvPr>
          <p:cNvSpPr txBox="1">
            <a:spLocks/>
          </p:cNvSpPr>
          <p:nvPr/>
        </p:nvSpPr>
        <p:spPr>
          <a:xfrm>
            <a:off x="6096000" y="962025"/>
            <a:ext cx="5200649" cy="8667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en-US" sz="5600" dirty="0"/>
              <a:t>“The game was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63DC9CD-2316-478E-85F8-528B84AC81A3}"/>
              </a:ext>
            </a:extLst>
          </p:cNvPr>
          <p:cNvSpPr txBox="1">
            <a:spLocks/>
          </p:cNvSpPr>
          <p:nvPr/>
        </p:nvSpPr>
        <p:spPr>
          <a:xfrm>
            <a:off x="6743699" y="2867025"/>
            <a:ext cx="4286250" cy="11239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en-US" sz="5600" dirty="0"/>
              <a:t>rigged from</a:t>
            </a:r>
          </a:p>
        </p:txBody>
      </p:sp>
    </p:spTree>
    <p:extLst>
      <p:ext uri="{BB962C8B-B14F-4D97-AF65-F5344CB8AC3E}">
        <p14:creationId xmlns:p14="http://schemas.microsoft.com/office/powerpoint/2010/main" val="144884965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915719-5BB6-437B-9226-6927D39E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9C72E78-91F8-4510-A453-3369429C8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7530D8C-0EC8-4639-82CE-4BA3AF033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511" y="-1"/>
            <a:ext cx="5428490" cy="318940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1CB6B78-D31B-4D34-8A1D-539872287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63511" cy="68580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564D8FA-7B48-4161-AE89-37C9C4EC5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3510" y="3148807"/>
            <a:ext cx="5428490" cy="370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01503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D33178-3E50-4103-B89A-FD29075D8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479" y="381000"/>
            <a:ext cx="8691753" cy="776922"/>
          </a:xfrm>
        </p:spPr>
        <p:txBody>
          <a:bodyPr>
            <a:normAutofit/>
          </a:bodyPr>
          <a:lstStyle/>
          <a:p>
            <a:r>
              <a:rPr lang="pt-PT" dirty="0"/>
              <a:t>Side </a:t>
            </a:r>
            <a:r>
              <a:rPr lang="pt-PT" dirty="0" err="1"/>
              <a:t>Quest</a:t>
            </a:r>
            <a:r>
              <a:rPr lang="pt-PT" dirty="0"/>
              <a:t>: </a:t>
            </a:r>
            <a:r>
              <a:rPr lang="pt-PT" dirty="0" err="1"/>
              <a:t>Mysterious</a:t>
            </a:r>
            <a:r>
              <a:rPr lang="pt-PT" dirty="0"/>
              <a:t> Magnum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6C4CF89-9E48-42AF-824D-BB8554D3B39C}"/>
              </a:ext>
            </a:extLst>
          </p:cNvPr>
          <p:cNvSpPr txBox="1"/>
          <p:nvPr/>
        </p:nvSpPr>
        <p:spPr>
          <a:xfrm>
            <a:off x="1513134" y="6181725"/>
            <a:ext cx="3277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Nome do canal: </a:t>
            </a:r>
            <a:r>
              <a:rPr lang="pt-PT" b="0" i="0" dirty="0" err="1">
                <a:effectLst/>
                <a:latin typeface="Roboto"/>
                <a:hlinkClick r:id="rId4"/>
              </a:rPr>
              <a:t>Steamboy</a:t>
            </a:r>
            <a:endParaRPr lang="pt-PT" dirty="0"/>
          </a:p>
        </p:txBody>
      </p:sp>
      <p:pic>
        <p:nvPicPr>
          <p:cNvPr id="7" name="MysteriousMagnumClip">
            <a:hlinkClick r:id="" action="ppaction://media"/>
            <a:extLst>
              <a:ext uri="{FF2B5EF4-FFF2-40B4-BE49-F238E27FC236}">
                <a16:creationId xmlns:a16="http://schemas.microsoft.com/office/drawing/2014/main" id="{D863A6D5-F682-4338-88D7-E6BF4AAB5CD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3134" y="1494154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1159939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ysterious Magnum 2021-02-24 20-16-32">
            <a:hlinkClick r:id="" action="ppaction://media"/>
            <a:extLst>
              <a:ext uri="{FF2B5EF4-FFF2-40B4-BE49-F238E27FC236}">
                <a16:creationId xmlns:a16="http://schemas.microsoft.com/office/drawing/2014/main" id="{D5B4D8E3-B2DB-42C8-8181-B6B72E7208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6261" y="1676770"/>
            <a:ext cx="7735887" cy="4351338"/>
          </a:xfr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E3D2C15F-D02B-445D-AFCB-F8721CA2B116}"/>
              </a:ext>
            </a:extLst>
          </p:cNvPr>
          <p:cNvSpPr txBox="1">
            <a:spLocks/>
          </p:cNvSpPr>
          <p:nvPr/>
        </p:nvSpPr>
        <p:spPr>
          <a:xfrm>
            <a:off x="1289302" y="314325"/>
            <a:ext cx="8691753" cy="7769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dirty="0"/>
              <a:t>Side </a:t>
            </a:r>
            <a:r>
              <a:rPr lang="pt-PT" dirty="0" err="1"/>
              <a:t>Quest</a:t>
            </a:r>
            <a:r>
              <a:rPr lang="pt-PT" dirty="0"/>
              <a:t>: </a:t>
            </a:r>
            <a:r>
              <a:rPr lang="pt-PT" dirty="0" err="1"/>
              <a:t>Mysterious</a:t>
            </a:r>
            <a:r>
              <a:rPr lang="pt-PT" dirty="0"/>
              <a:t> Magnum</a:t>
            </a:r>
          </a:p>
        </p:txBody>
      </p:sp>
    </p:spTree>
    <p:extLst>
      <p:ext uri="{BB962C8B-B14F-4D97-AF65-F5344CB8AC3E}">
        <p14:creationId xmlns:p14="http://schemas.microsoft.com/office/powerpoint/2010/main" val="3096664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32F4D-8B3E-408E-B1EC-1F6449728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112793"/>
            <a:ext cx="3557778" cy="793988"/>
          </a:xfrm>
        </p:spPr>
        <p:txBody>
          <a:bodyPr/>
          <a:lstStyle/>
          <a:p>
            <a:r>
              <a:rPr lang="pt-PT" dirty="0"/>
              <a:t>Referências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12C6F1C-24D5-4C28-B522-8B01069C3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979281"/>
            <a:ext cx="9539696" cy="382339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pt-PT" dirty="0"/>
          </a:p>
          <a:p>
            <a:r>
              <a:rPr lang="pt-PT" dirty="0">
                <a:hlinkClick r:id="rId2"/>
              </a:rPr>
              <a:t>https://en.wikipedia.org/wiki/Eric_Barone_(developer)</a:t>
            </a:r>
            <a:endParaRPr lang="pt-PT" dirty="0"/>
          </a:p>
          <a:p>
            <a:endParaRPr lang="pt-PT" dirty="0"/>
          </a:p>
          <a:p>
            <a:r>
              <a:rPr lang="pt-PT" dirty="0">
                <a:hlinkClick r:id="rId3"/>
              </a:rPr>
              <a:t>https://www.kotaku.com.au/2016/03/a-surprising-number-of-people-feel-bad-for-pirating-stardew-valley/</a:t>
            </a:r>
            <a:endParaRPr lang="pt-PT" dirty="0"/>
          </a:p>
          <a:p>
            <a:endParaRPr lang="pt-PT" dirty="0"/>
          </a:p>
          <a:p>
            <a:r>
              <a:rPr lang="pt-PT" dirty="0">
                <a:hlinkClick r:id="rId4"/>
              </a:rPr>
              <a:t>https://en.wikipedia.org/wiki/Fallout:_New_Vegas</a:t>
            </a:r>
            <a:endParaRPr lang="pt-PT" dirty="0"/>
          </a:p>
          <a:p>
            <a:endParaRPr lang="pt-PT" dirty="0"/>
          </a:p>
          <a:p>
            <a:r>
              <a:rPr lang="pt-PT" dirty="0">
                <a:hlinkClick r:id="rId5"/>
              </a:rPr>
              <a:t>https://www.youtube.com/watch?v=sHr55Nm1ZTY&amp;ab_channel=Steamboy</a:t>
            </a:r>
            <a:endParaRPr lang="pt-PT" dirty="0"/>
          </a:p>
          <a:p>
            <a:endParaRPr lang="pt-PT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9FB87C24-0D5D-449E-9958-A6164048A112}"/>
              </a:ext>
            </a:extLst>
          </p:cNvPr>
          <p:cNvSpPr txBox="1">
            <a:spLocks/>
          </p:cNvSpPr>
          <p:nvPr/>
        </p:nvSpPr>
        <p:spPr>
          <a:xfrm>
            <a:off x="1261872" y="5010039"/>
            <a:ext cx="2300478" cy="8686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dirty="0"/>
              <a:t>GitHub</a:t>
            </a:r>
          </a:p>
        </p:txBody>
      </p:sp>
      <p:sp>
        <p:nvSpPr>
          <p:cNvPr id="6" name="Marcador de Posição de Conteúdo 2">
            <a:extLst>
              <a:ext uri="{FF2B5EF4-FFF2-40B4-BE49-F238E27FC236}">
                <a16:creationId xmlns:a16="http://schemas.microsoft.com/office/drawing/2014/main" id="{35FAA783-F473-4F81-ADB0-383203811585}"/>
              </a:ext>
            </a:extLst>
          </p:cNvPr>
          <p:cNvSpPr txBox="1">
            <a:spLocks/>
          </p:cNvSpPr>
          <p:nvPr/>
        </p:nvSpPr>
        <p:spPr>
          <a:xfrm>
            <a:off x="1261872" y="6065298"/>
            <a:ext cx="5920164" cy="622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>
                <a:hlinkClick r:id="rId6"/>
              </a:rPr>
              <a:t>https://github.com/Nrigz/GameDevTecnico-Quests</a:t>
            </a:r>
            <a:r>
              <a:rPr lang="pt-P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501512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Vista">
  <a:themeElements>
    <a:clrScheme name="Vista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sta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sta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TM03457515[[fn=Vista]]</Template>
  <TotalTime>1131</TotalTime>
  <Words>157</Words>
  <Application>Microsoft Office PowerPoint</Application>
  <PresentationFormat>Ecrã Panorâmico</PresentationFormat>
  <Paragraphs>36</Paragraphs>
  <Slides>9</Slides>
  <Notes>0</Notes>
  <HiddenSlides>0</HiddenSlides>
  <MMClips>2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Schoolbook</vt:lpstr>
      <vt:lpstr>Roboto</vt:lpstr>
      <vt:lpstr>Wingdings 2</vt:lpstr>
      <vt:lpstr>Vista</vt:lpstr>
      <vt:lpstr>First Quest</vt:lpstr>
      <vt:lpstr>Eric “ConcernedApe” Barone</vt:lpstr>
      <vt:lpstr>Apresentação do PowerPoint</vt:lpstr>
      <vt:lpstr>Fallout: New Vegas</vt:lpstr>
      <vt:lpstr>the start”</vt:lpstr>
      <vt:lpstr>Apresentação do PowerPoint</vt:lpstr>
      <vt:lpstr>Side Quest: Mysterious Magnum</vt:lpstr>
      <vt:lpstr>Apresentação do PowerPoint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Quest</dc:title>
  <dc:creator>Francisco Costa</dc:creator>
  <cp:lastModifiedBy>Francisco Alexandre Louro da Costa</cp:lastModifiedBy>
  <cp:revision>17</cp:revision>
  <dcterms:created xsi:type="dcterms:W3CDTF">2021-02-21T14:08:59Z</dcterms:created>
  <dcterms:modified xsi:type="dcterms:W3CDTF">2021-02-24T21:38:34Z</dcterms:modified>
</cp:coreProperties>
</file>

<file path=docProps/thumbnail.jpeg>
</file>